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602700" cy="30603825"/>
  <p:notesSz cx="6858000" cy="9144000"/>
  <p:defaultTextStyle>
    <a:defPPr>
      <a:defRPr lang="ru-RU"/>
    </a:defPPr>
    <a:lvl1pPr marL="0" algn="l" defTabSz="2625060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1pPr>
    <a:lvl2pPr marL="1312530" algn="l" defTabSz="2625060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2pPr>
    <a:lvl3pPr marL="2625060" algn="l" defTabSz="2625060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3pPr>
    <a:lvl4pPr marL="3937589" algn="l" defTabSz="2625060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4pPr>
    <a:lvl5pPr marL="5250119" algn="l" defTabSz="2625060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5pPr>
    <a:lvl6pPr marL="6562649" algn="l" defTabSz="2625060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6pPr>
    <a:lvl7pPr marL="7875179" algn="l" defTabSz="2625060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7pPr>
    <a:lvl8pPr marL="9187708" algn="l" defTabSz="2625060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8pPr>
    <a:lvl9pPr marL="10500238" algn="l" defTabSz="2625060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A6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308" y="210"/>
      </p:cViewPr>
      <p:guideLst>
        <p:guide orient="horz" pos="9640"/>
        <p:guide pos="68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0203" y="9507024"/>
            <a:ext cx="18362296" cy="65599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40406" y="17342168"/>
            <a:ext cx="15121890" cy="782097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12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625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937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250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562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875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187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500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7FA8-BB4D-4A32-89B9-1FAEBD61F2CC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C874-E022-4645-B5DA-487F90D22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7FA8-BB4D-4A32-89B9-1FAEBD61F2CC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C874-E022-4645-B5DA-487F90D22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2365297" y="1848986"/>
            <a:ext cx="3836728" cy="39367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1362" y="1848986"/>
            <a:ext cx="11153894" cy="39367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7FA8-BB4D-4A32-89B9-1FAEBD61F2CC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C874-E022-4645-B5DA-487F90D22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7FA8-BB4D-4A32-89B9-1FAEBD61F2CC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C874-E022-4645-B5DA-487F90D22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466" y="19665795"/>
            <a:ext cx="18362296" cy="6078259"/>
          </a:xfrm>
        </p:spPr>
        <p:txBody>
          <a:bodyPr anchor="t"/>
          <a:lstStyle>
            <a:lvl1pPr algn="l">
              <a:defRPr sz="11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06466" y="12971210"/>
            <a:ext cx="18362296" cy="6694583"/>
          </a:xfrm>
        </p:spPr>
        <p:txBody>
          <a:bodyPr anchor="b"/>
          <a:lstStyle>
            <a:lvl1pPr marL="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1pPr>
            <a:lvl2pPr marL="131253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2pPr>
            <a:lvl3pPr marL="262506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3pPr>
            <a:lvl4pPr marL="3937589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4pPr>
            <a:lvl5pPr marL="5250119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5pPr>
            <a:lvl6pPr marL="6562649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6pPr>
            <a:lvl7pPr marL="7875179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7pPr>
            <a:lvl8pPr marL="918770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8pPr>
            <a:lvl9pPr marL="1050023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7FA8-BB4D-4A32-89B9-1FAEBD61F2CC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C874-E022-4645-B5DA-487F90D22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51357" y="10768013"/>
            <a:ext cx="7493438" cy="30447973"/>
          </a:xfrm>
        </p:spPr>
        <p:txBody>
          <a:bodyPr/>
          <a:lstStyle>
            <a:lvl1pPr>
              <a:defRPr sz="8000"/>
            </a:lvl1pPr>
            <a:lvl2pPr>
              <a:defRPr sz="6900"/>
            </a:lvl2pPr>
            <a:lvl3pPr>
              <a:defRPr sz="57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704840" y="10768013"/>
            <a:ext cx="7497184" cy="30447973"/>
          </a:xfrm>
        </p:spPr>
        <p:txBody>
          <a:bodyPr/>
          <a:lstStyle>
            <a:lvl1pPr>
              <a:defRPr sz="8000"/>
            </a:lvl1pPr>
            <a:lvl2pPr>
              <a:defRPr sz="6900"/>
            </a:lvl2pPr>
            <a:lvl3pPr>
              <a:defRPr sz="57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7FA8-BB4D-4A32-89B9-1FAEBD61F2CC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C874-E022-4645-B5DA-487F90D22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0137" y="1225574"/>
            <a:ext cx="19442431" cy="5100636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80135" y="6850441"/>
            <a:ext cx="9544944" cy="2854938"/>
          </a:xfrm>
        </p:spPr>
        <p:txBody>
          <a:bodyPr anchor="b"/>
          <a:lstStyle>
            <a:lvl1pPr marL="0" indent="0">
              <a:buNone/>
              <a:defRPr sz="6900" b="1"/>
            </a:lvl1pPr>
            <a:lvl2pPr marL="1312530" indent="0">
              <a:buNone/>
              <a:defRPr sz="5700" b="1"/>
            </a:lvl2pPr>
            <a:lvl3pPr marL="2625060" indent="0">
              <a:buNone/>
              <a:defRPr sz="5200" b="1"/>
            </a:lvl3pPr>
            <a:lvl4pPr marL="3937589" indent="0">
              <a:buNone/>
              <a:defRPr sz="4600" b="1"/>
            </a:lvl4pPr>
            <a:lvl5pPr marL="5250119" indent="0">
              <a:buNone/>
              <a:defRPr sz="4600" b="1"/>
            </a:lvl5pPr>
            <a:lvl6pPr marL="6562649" indent="0">
              <a:buNone/>
              <a:defRPr sz="4600" b="1"/>
            </a:lvl6pPr>
            <a:lvl7pPr marL="7875179" indent="0">
              <a:buNone/>
              <a:defRPr sz="4600" b="1"/>
            </a:lvl7pPr>
            <a:lvl8pPr marL="9187708" indent="0">
              <a:buNone/>
              <a:defRPr sz="4600" b="1"/>
            </a:lvl8pPr>
            <a:lvl9pPr marL="10500238" indent="0">
              <a:buNone/>
              <a:defRPr sz="4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80135" y="9705379"/>
            <a:ext cx="9544944" cy="17632623"/>
          </a:xfrm>
        </p:spPr>
        <p:txBody>
          <a:bodyPr/>
          <a:lstStyle>
            <a:lvl1pPr>
              <a:defRPr sz="6900"/>
            </a:lvl1pPr>
            <a:lvl2pPr>
              <a:defRPr sz="5700"/>
            </a:lvl2pPr>
            <a:lvl3pPr>
              <a:defRPr sz="52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973873" y="6850441"/>
            <a:ext cx="9548694" cy="2854938"/>
          </a:xfrm>
        </p:spPr>
        <p:txBody>
          <a:bodyPr anchor="b"/>
          <a:lstStyle>
            <a:lvl1pPr marL="0" indent="0">
              <a:buNone/>
              <a:defRPr sz="6900" b="1"/>
            </a:lvl1pPr>
            <a:lvl2pPr marL="1312530" indent="0">
              <a:buNone/>
              <a:defRPr sz="5700" b="1"/>
            </a:lvl2pPr>
            <a:lvl3pPr marL="2625060" indent="0">
              <a:buNone/>
              <a:defRPr sz="5200" b="1"/>
            </a:lvl3pPr>
            <a:lvl4pPr marL="3937589" indent="0">
              <a:buNone/>
              <a:defRPr sz="4600" b="1"/>
            </a:lvl4pPr>
            <a:lvl5pPr marL="5250119" indent="0">
              <a:buNone/>
              <a:defRPr sz="4600" b="1"/>
            </a:lvl5pPr>
            <a:lvl6pPr marL="6562649" indent="0">
              <a:buNone/>
              <a:defRPr sz="4600" b="1"/>
            </a:lvl6pPr>
            <a:lvl7pPr marL="7875179" indent="0">
              <a:buNone/>
              <a:defRPr sz="4600" b="1"/>
            </a:lvl7pPr>
            <a:lvl8pPr marL="9187708" indent="0">
              <a:buNone/>
              <a:defRPr sz="4600" b="1"/>
            </a:lvl8pPr>
            <a:lvl9pPr marL="10500238" indent="0">
              <a:buNone/>
              <a:defRPr sz="4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973873" y="9705379"/>
            <a:ext cx="9548694" cy="17632623"/>
          </a:xfrm>
        </p:spPr>
        <p:txBody>
          <a:bodyPr/>
          <a:lstStyle>
            <a:lvl1pPr>
              <a:defRPr sz="6900"/>
            </a:lvl1pPr>
            <a:lvl2pPr>
              <a:defRPr sz="5700"/>
            </a:lvl2pPr>
            <a:lvl3pPr>
              <a:defRPr sz="52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7FA8-BB4D-4A32-89B9-1FAEBD61F2CC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C874-E022-4645-B5DA-487F90D22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7FA8-BB4D-4A32-89B9-1FAEBD61F2CC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C874-E022-4645-B5DA-487F90D22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7FA8-BB4D-4A32-89B9-1FAEBD61F2CC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C874-E022-4645-B5DA-487F90D22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0135" y="1218487"/>
            <a:ext cx="7107140" cy="5185648"/>
          </a:xfrm>
        </p:spPr>
        <p:txBody>
          <a:bodyPr anchor="b"/>
          <a:lstStyle>
            <a:lvl1pPr algn="l">
              <a:defRPr sz="5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446059" y="1218491"/>
            <a:ext cx="12076508" cy="26119516"/>
          </a:xfrm>
        </p:spPr>
        <p:txBody>
          <a:bodyPr/>
          <a:lstStyle>
            <a:lvl1pPr>
              <a:defRPr sz="9200"/>
            </a:lvl1pPr>
            <a:lvl2pPr>
              <a:defRPr sz="8000"/>
            </a:lvl2pPr>
            <a:lvl3pPr>
              <a:defRPr sz="69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80135" y="6404139"/>
            <a:ext cx="7107140" cy="20933868"/>
          </a:xfrm>
        </p:spPr>
        <p:txBody>
          <a:bodyPr/>
          <a:lstStyle>
            <a:lvl1pPr marL="0" indent="0">
              <a:buNone/>
              <a:defRPr sz="4000"/>
            </a:lvl1pPr>
            <a:lvl2pPr marL="1312530" indent="0">
              <a:buNone/>
              <a:defRPr sz="3400"/>
            </a:lvl2pPr>
            <a:lvl3pPr marL="2625060" indent="0">
              <a:buNone/>
              <a:defRPr sz="2900"/>
            </a:lvl3pPr>
            <a:lvl4pPr marL="3937589" indent="0">
              <a:buNone/>
              <a:defRPr sz="2600"/>
            </a:lvl4pPr>
            <a:lvl5pPr marL="5250119" indent="0">
              <a:buNone/>
              <a:defRPr sz="2600"/>
            </a:lvl5pPr>
            <a:lvl6pPr marL="6562649" indent="0">
              <a:buNone/>
              <a:defRPr sz="2600"/>
            </a:lvl6pPr>
            <a:lvl7pPr marL="7875179" indent="0">
              <a:buNone/>
              <a:defRPr sz="2600"/>
            </a:lvl7pPr>
            <a:lvl8pPr marL="9187708" indent="0">
              <a:buNone/>
              <a:defRPr sz="2600"/>
            </a:lvl8pPr>
            <a:lvl9pPr marL="10500238" indent="0">
              <a:buNone/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7FA8-BB4D-4A32-89B9-1FAEBD61F2CC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C874-E022-4645-B5DA-487F90D22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4282" y="21422679"/>
            <a:ext cx="12961621" cy="2529068"/>
          </a:xfrm>
        </p:spPr>
        <p:txBody>
          <a:bodyPr anchor="b"/>
          <a:lstStyle>
            <a:lvl1pPr algn="l">
              <a:defRPr sz="5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34282" y="2734509"/>
            <a:ext cx="12961621" cy="18362296"/>
          </a:xfrm>
        </p:spPr>
        <p:txBody>
          <a:bodyPr/>
          <a:lstStyle>
            <a:lvl1pPr marL="0" indent="0">
              <a:buNone/>
              <a:defRPr sz="9200"/>
            </a:lvl1pPr>
            <a:lvl2pPr marL="1312530" indent="0">
              <a:buNone/>
              <a:defRPr sz="8000"/>
            </a:lvl2pPr>
            <a:lvl3pPr marL="2625060" indent="0">
              <a:buNone/>
              <a:defRPr sz="6900"/>
            </a:lvl3pPr>
            <a:lvl4pPr marL="3937589" indent="0">
              <a:buNone/>
              <a:defRPr sz="5700"/>
            </a:lvl4pPr>
            <a:lvl5pPr marL="5250119" indent="0">
              <a:buNone/>
              <a:defRPr sz="5700"/>
            </a:lvl5pPr>
            <a:lvl6pPr marL="6562649" indent="0">
              <a:buNone/>
              <a:defRPr sz="5700"/>
            </a:lvl6pPr>
            <a:lvl7pPr marL="7875179" indent="0">
              <a:buNone/>
              <a:defRPr sz="5700"/>
            </a:lvl7pPr>
            <a:lvl8pPr marL="9187708" indent="0">
              <a:buNone/>
              <a:defRPr sz="5700"/>
            </a:lvl8pPr>
            <a:lvl9pPr marL="10500238" indent="0">
              <a:buNone/>
              <a:defRPr sz="5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34282" y="23951747"/>
            <a:ext cx="12961621" cy="3591696"/>
          </a:xfrm>
        </p:spPr>
        <p:txBody>
          <a:bodyPr/>
          <a:lstStyle>
            <a:lvl1pPr marL="0" indent="0">
              <a:buNone/>
              <a:defRPr sz="4000"/>
            </a:lvl1pPr>
            <a:lvl2pPr marL="1312530" indent="0">
              <a:buNone/>
              <a:defRPr sz="3400"/>
            </a:lvl2pPr>
            <a:lvl3pPr marL="2625060" indent="0">
              <a:buNone/>
              <a:defRPr sz="2900"/>
            </a:lvl3pPr>
            <a:lvl4pPr marL="3937589" indent="0">
              <a:buNone/>
              <a:defRPr sz="2600"/>
            </a:lvl4pPr>
            <a:lvl5pPr marL="5250119" indent="0">
              <a:buNone/>
              <a:defRPr sz="2600"/>
            </a:lvl5pPr>
            <a:lvl6pPr marL="6562649" indent="0">
              <a:buNone/>
              <a:defRPr sz="2600"/>
            </a:lvl6pPr>
            <a:lvl7pPr marL="7875179" indent="0">
              <a:buNone/>
              <a:defRPr sz="2600"/>
            </a:lvl7pPr>
            <a:lvl8pPr marL="9187708" indent="0">
              <a:buNone/>
              <a:defRPr sz="2600"/>
            </a:lvl8pPr>
            <a:lvl9pPr marL="10500238" indent="0">
              <a:buNone/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7FA8-BB4D-4A32-89B9-1FAEBD61F2CC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C874-E022-4645-B5DA-487F90D22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0137" y="1225574"/>
            <a:ext cx="19442431" cy="5100636"/>
          </a:xfrm>
          <a:prstGeom prst="rect">
            <a:avLst/>
          </a:prstGeom>
        </p:spPr>
        <p:txBody>
          <a:bodyPr vert="horz" lIns="262506" tIns="131253" rIns="262506" bIns="13125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80137" y="7140896"/>
            <a:ext cx="19442431" cy="20197109"/>
          </a:xfrm>
          <a:prstGeom prst="rect">
            <a:avLst/>
          </a:prstGeom>
        </p:spPr>
        <p:txBody>
          <a:bodyPr vert="horz" lIns="262506" tIns="131253" rIns="262506" bIns="13125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80136" y="28365216"/>
            <a:ext cx="5040631" cy="1629371"/>
          </a:xfrm>
          <a:prstGeom prst="rect">
            <a:avLst/>
          </a:prstGeom>
        </p:spPr>
        <p:txBody>
          <a:bodyPr vert="horz" lIns="262506" tIns="131253" rIns="262506" bIns="131253" rtlCol="0" anchor="ctr"/>
          <a:lstStyle>
            <a:lvl1pPr algn="l">
              <a:defRPr sz="3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87FA8-BB4D-4A32-89B9-1FAEBD61F2CC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380925" y="28365216"/>
            <a:ext cx="6840855" cy="1629371"/>
          </a:xfrm>
          <a:prstGeom prst="rect">
            <a:avLst/>
          </a:prstGeom>
        </p:spPr>
        <p:txBody>
          <a:bodyPr vert="horz" lIns="262506" tIns="131253" rIns="262506" bIns="131253" rtlCol="0" anchor="ctr"/>
          <a:lstStyle>
            <a:lvl1pPr algn="ctr">
              <a:defRPr sz="3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5481937" y="28365216"/>
            <a:ext cx="5040631" cy="1629371"/>
          </a:xfrm>
          <a:prstGeom prst="rect">
            <a:avLst/>
          </a:prstGeom>
        </p:spPr>
        <p:txBody>
          <a:bodyPr vert="horz" lIns="262506" tIns="131253" rIns="262506" bIns="131253" rtlCol="0" anchor="ctr"/>
          <a:lstStyle>
            <a:lvl1pPr algn="r">
              <a:defRPr sz="3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CC874-E022-4645-B5DA-487F90D22F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625060" rtl="0" eaLnBrk="1" latinLnBrk="0" hangingPunct="1">
        <a:spcBef>
          <a:spcPct val="0"/>
        </a:spcBef>
        <a:buNone/>
        <a:defRPr sz="1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84397" indent="-984397" algn="l" defTabSz="2625060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1pPr>
      <a:lvl2pPr marL="2132861" indent="-820331" algn="l" defTabSz="2625060" rtl="0" eaLnBrk="1" latinLnBrk="0" hangingPunct="1">
        <a:spcBef>
          <a:spcPct val="20000"/>
        </a:spcBef>
        <a:buFont typeface="Arial" pitchFamily="34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3281324" indent="-656265" algn="l" defTabSz="262506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4593854" indent="-656265" algn="l" defTabSz="2625060" rtl="0" eaLnBrk="1" latinLnBrk="0" hangingPunct="1">
        <a:spcBef>
          <a:spcPct val="20000"/>
        </a:spcBef>
        <a:buFont typeface="Arial" pitchFamily="34" charset="0"/>
        <a:buChar char="–"/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906384" indent="-656265" algn="l" defTabSz="2625060" rtl="0" eaLnBrk="1" latinLnBrk="0" hangingPunct="1">
        <a:spcBef>
          <a:spcPct val="20000"/>
        </a:spcBef>
        <a:buFont typeface="Arial" pitchFamily="34" charset="0"/>
        <a:buChar char="»"/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18914" indent="-656265" algn="l" defTabSz="2625060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531443" indent="-656265" algn="l" defTabSz="2625060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9843973" indent="-656265" algn="l" defTabSz="2625060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156503" indent="-656265" algn="l" defTabSz="2625060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625060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312530" algn="l" defTabSz="2625060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625060" algn="l" defTabSz="2625060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3pPr>
      <a:lvl4pPr marL="3937589" algn="l" defTabSz="2625060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250119" algn="l" defTabSz="2625060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562649" algn="l" defTabSz="2625060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875179" algn="l" defTabSz="2625060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9187708" algn="l" defTabSz="2625060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10500238" algn="l" defTabSz="2625060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21602700" cy="4086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2972" y="4443336"/>
            <a:ext cx="18362296" cy="1714512"/>
          </a:xfrm>
        </p:spPr>
        <p:txBody>
          <a:bodyPr>
            <a:normAutofit/>
          </a:bodyPr>
          <a:lstStyle/>
          <a:p>
            <a:r>
              <a:rPr lang="ru-RU" altLang="ru-RU" sz="4400" b="1" dirty="0" smtClean="0">
                <a:latin typeface="Times New Roman" pitchFamily="18" charset="0"/>
                <a:cs typeface="Times New Roman" pitchFamily="18" charset="0"/>
              </a:rPr>
              <a:t>Название доклада. </a:t>
            </a:r>
            <a:r>
              <a:rPr lang="en-US" altLang="ru-RU" sz="4400" b="1" dirty="0" smtClean="0">
                <a:latin typeface="Times New Roman" pitchFamily="18" charset="0"/>
                <a:cs typeface="Times New Roman" pitchFamily="18" charset="0"/>
              </a:rPr>
              <a:t>Times New Roman</a:t>
            </a:r>
            <a:r>
              <a:rPr lang="ru-RU" altLang="ru-RU" sz="4400" b="1" dirty="0" smtClean="0">
                <a:latin typeface="Times New Roman" pitchFamily="18" charset="0"/>
                <a:cs typeface="Times New Roman" pitchFamily="18" charset="0"/>
              </a:rPr>
              <a:t>, размер  шрифта 44, полужирный</a:t>
            </a:r>
            <a:endParaRPr lang="ru-RU" sz="4400" dirty="0"/>
          </a:p>
        </p:txBody>
      </p:sp>
      <p:pic>
        <p:nvPicPr>
          <p:cNvPr id="1026" name="Picture 2" descr="C:\DOCUMENTS\Ammosova_Olga\КОНФЕРЕНЦИИ\Конфер_2024\Конф ИПНГ 25 лет\ОргКомитет\Логотип 25 лет 26.03.png"/>
          <p:cNvPicPr>
            <a:picLocks noChangeAspect="1" noChangeArrowheads="1"/>
          </p:cNvPicPr>
          <p:nvPr/>
        </p:nvPicPr>
        <p:blipFill>
          <a:blip r:embed="rId2" cstate="print"/>
          <a:srcRect l="20312" t="15523" r="-2590" b="-2745"/>
          <a:stretch>
            <a:fillRect/>
          </a:stretch>
        </p:blipFill>
        <p:spPr bwMode="auto">
          <a:xfrm>
            <a:off x="301682" y="228494"/>
            <a:ext cx="3405772" cy="3816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371798" y="157618"/>
            <a:ext cx="180738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>
                <a:solidFill>
                  <a:srgbClr val="004A6B"/>
                </a:solidFill>
                <a:latin typeface="+mj-lt"/>
              </a:rPr>
              <a:t>III</a:t>
            </a:r>
            <a:r>
              <a:rPr lang="ru-RU" sz="4800" b="1" i="1" dirty="0">
                <a:solidFill>
                  <a:srgbClr val="004A6B"/>
                </a:solidFill>
                <a:latin typeface="+mj-lt"/>
              </a:rPr>
              <a:t> Всероссийская </a:t>
            </a:r>
            <a:r>
              <a:rPr lang="ru-RU" sz="4800" b="1" i="1" dirty="0" smtClean="0">
                <a:solidFill>
                  <a:srgbClr val="004A6B"/>
                </a:solidFill>
                <a:latin typeface="+mj-lt"/>
              </a:rPr>
              <a:t>конференция </a:t>
            </a:r>
            <a:r>
              <a:rPr lang="ru-RU" sz="4800" dirty="0">
                <a:solidFill>
                  <a:srgbClr val="004A6B"/>
                </a:solidFill>
                <a:latin typeface="+mj-lt"/>
              </a:rPr>
              <a:t> </a:t>
            </a:r>
            <a:r>
              <a:rPr lang="ru-RU" sz="4800" b="1" i="1" dirty="0" smtClean="0">
                <a:solidFill>
                  <a:srgbClr val="004A6B"/>
                </a:solidFill>
                <a:latin typeface="+mj-lt"/>
              </a:rPr>
              <a:t>«</a:t>
            </a:r>
            <a:r>
              <a:rPr lang="ru-RU" sz="4800" b="1" i="1" dirty="0">
                <a:solidFill>
                  <a:srgbClr val="004A6B"/>
                </a:solidFill>
                <a:latin typeface="+mj-lt"/>
              </a:rPr>
              <a:t>Физико-технические проблемы добычи, транспорта и переработки органического сырья в условиях холодного климата</a:t>
            </a:r>
            <a:r>
              <a:rPr lang="ru-RU" sz="4800" b="1" i="1" dirty="0" smtClean="0">
                <a:solidFill>
                  <a:srgbClr val="004A6B"/>
                </a:solidFill>
                <a:latin typeface="+mj-lt"/>
              </a:rPr>
              <a:t>»,  </a:t>
            </a:r>
            <a:r>
              <a:rPr lang="ru-RU" sz="4800" i="1" dirty="0" smtClean="0">
                <a:solidFill>
                  <a:srgbClr val="004A6B"/>
                </a:solidFill>
                <a:latin typeface="+mj-lt"/>
              </a:rPr>
              <a:t>посвященная </a:t>
            </a:r>
            <a:r>
              <a:rPr lang="ru-RU" sz="4800" i="1" dirty="0">
                <a:solidFill>
                  <a:srgbClr val="004A6B"/>
                </a:solidFill>
                <a:latin typeface="+mj-lt"/>
              </a:rPr>
              <a:t>25-летию Института проблем нефти и газа СО </a:t>
            </a:r>
            <a:r>
              <a:rPr lang="ru-RU" sz="4800" i="1" dirty="0" smtClean="0">
                <a:solidFill>
                  <a:srgbClr val="004A6B"/>
                </a:solidFill>
                <a:latin typeface="+mj-lt"/>
              </a:rPr>
              <a:t>РАН, </a:t>
            </a:r>
            <a:r>
              <a:rPr lang="ru-RU" sz="4800" dirty="0">
                <a:solidFill>
                  <a:srgbClr val="004A6B"/>
                </a:solidFill>
                <a:latin typeface="+mj-lt"/>
              </a:rPr>
              <a:t> </a:t>
            </a:r>
            <a:r>
              <a:rPr lang="ru-RU" sz="4800" dirty="0" smtClean="0">
                <a:solidFill>
                  <a:srgbClr val="004A6B"/>
                </a:solidFill>
                <a:latin typeface="+mj-lt"/>
              </a:rPr>
              <a:t> </a:t>
            </a:r>
          </a:p>
          <a:p>
            <a:pPr algn="ctr"/>
            <a:r>
              <a:rPr lang="ru-RU" sz="4800" dirty="0" smtClean="0">
                <a:solidFill>
                  <a:srgbClr val="004A6B"/>
                </a:solidFill>
                <a:latin typeface="+mj-lt"/>
              </a:rPr>
              <a:t>10–13 </a:t>
            </a:r>
            <a:r>
              <a:rPr lang="ru-RU" sz="4800" dirty="0">
                <a:solidFill>
                  <a:srgbClr val="004A6B"/>
                </a:solidFill>
                <a:latin typeface="+mj-lt"/>
              </a:rPr>
              <a:t>сентября 2024 </a:t>
            </a:r>
            <a:r>
              <a:rPr lang="ru-RU" sz="4800" dirty="0" smtClean="0">
                <a:solidFill>
                  <a:srgbClr val="004A6B"/>
                </a:solidFill>
                <a:latin typeface="+mj-lt"/>
              </a:rPr>
              <a:t>года, г</a:t>
            </a:r>
            <a:r>
              <a:rPr lang="ru-RU" sz="4800" dirty="0">
                <a:solidFill>
                  <a:srgbClr val="004A6B"/>
                </a:solidFill>
                <a:latin typeface="+mj-lt"/>
              </a:rPr>
              <a:t>. </a:t>
            </a:r>
            <a:r>
              <a:rPr lang="ru-RU" sz="4800" dirty="0" smtClean="0">
                <a:solidFill>
                  <a:srgbClr val="004A6B"/>
                </a:solidFill>
                <a:latin typeface="+mj-lt"/>
              </a:rPr>
              <a:t>Якутск</a:t>
            </a:r>
            <a:endParaRPr lang="ru-RU" sz="4800" dirty="0">
              <a:solidFill>
                <a:srgbClr val="004A6B"/>
              </a:solidFill>
              <a:latin typeface="+mj-lt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2619375" y="6300724"/>
            <a:ext cx="162131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3600" i="1" dirty="0">
                <a:latin typeface="Times New Roman" pitchFamily="18" charset="0"/>
                <a:cs typeface="Times New Roman" pitchFamily="18" charset="0"/>
              </a:rPr>
              <a:t>Автор (Авторский коллектив): ФИО (Структурное подразделение), Организация</a:t>
            </a: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355600" y="7312025"/>
            <a:ext cx="20859750" cy="138811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Актуальность: </a:t>
            </a:r>
            <a:r>
              <a:rPr lang="ru-RU" altLang="zh-TW" sz="2800" b="1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lang="ru-RU" altLang="zh-TW" sz="2800" dirty="0" err="1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Атуальность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.</a:t>
            </a:r>
            <a:endParaRPr lang="ru-RU" altLang="zh-TW" sz="2800" dirty="0" smtClean="0">
              <a:latin typeface="Times New Roman" panose="02020603050405020304" pitchFamily="18" charset="0"/>
              <a:ea typeface="inherit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ru-RU" altLang="zh-TW" sz="2800" dirty="0" smtClean="0">
              <a:latin typeface="Times New Roman" panose="02020603050405020304" pitchFamily="18" charset="0"/>
              <a:ea typeface="inherit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ru-RU" altLang="zh-TW" sz="2800" b="1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Основные результаты работы, разработки и предложения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:</a:t>
            </a:r>
          </a:p>
          <a:p>
            <a:pPr marL="457200" indent="-457200" algn="just">
              <a:spcBef>
                <a:spcPct val="0"/>
              </a:spcBef>
              <a:buFontTx/>
              <a:buChar char="-"/>
              <a:defRPr/>
            </a:pP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Основные результаты работы , разработки и предложения. 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предложения.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предложения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spcBef>
                <a:spcPct val="0"/>
              </a:spcBef>
              <a:buFontTx/>
              <a:buChar char="-"/>
              <a:defRPr/>
            </a:pP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работы, 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предложения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spcBef>
                <a:spcPct val="0"/>
              </a:spcBef>
              <a:buFontTx/>
              <a:buChar char="-"/>
              <a:defRPr/>
            </a:pP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en-US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spcBef>
                <a:spcPct val="0"/>
              </a:spcBef>
              <a:buFontTx/>
              <a:buChar char="-"/>
              <a:defRPr/>
            </a:pP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en-US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spcBef>
                <a:spcPct val="0"/>
              </a:spcBef>
              <a:buFontTx/>
              <a:buChar char="-"/>
              <a:defRPr/>
            </a:pP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ru-RU" altLang="zh-TW" sz="2800" dirty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Основные результаты работы , разработки и </a:t>
            </a:r>
            <a:r>
              <a:rPr lang="ru-RU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предложения</a:t>
            </a:r>
            <a:r>
              <a:rPr lang="en-US" altLang="zh-TW" sz="2800" dirty="0" smtClean="0"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;</a:t>
            </a:r>
            <a:endParaRPr lang="ru-RU" altLang="zh-TW" sz="2800" dirty="0" smtClean="0">
              <a:latin typeface="Times New Roman" panose="02020603050405020304" pitchFamily="18" charset="0"/>
              <a:ea typeface="inherit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6"/>
          <p:cNvSpPr>
            <a:spLocks noChangeArrowheads="1"/>
          </p:cNvSpPr>
          <p:nvPr/>
        </p:nvSpPr>
        <p:spPr bwMode="auto">
          <a:xfrm>
            <a:off x="1079500" y="24377650"/>
            <a:ext cx="5805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(название рисунка)</a:t>
            </a:r>
            <a:endParaRPr lang="ru-RU" altLang="ru-RU" sz="2400"/>
          </a:p>
        </p:txBody>
      </p:sp>
      <p:sp>
        <p:nvSpPr>
          <p:cNvPr id="14" name="Прямоугольник 6"/>
          <p:cNvSpPr>
            <a:spLocks noChangeArrowheads="1"/>
          </p:cNvSpPr>
          <p:nvPr/>
        </p:nvSpPr>
        <p:spPr bwMode="auto">
          <a:xfrm>
            <a:off x="7897813" y="24357013"/>
            <a:ext cx="5807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(название рисунка)</a:t>
            </a:r>
            <a:endParaRPr lang="ru-RU" altLang="ru-RU" sz="2400"/>
          </a:p>
        </p:txBody>
      </p:sp>
      <p:sp>
        <p:nvSpPr>
          <p:cNvPr id="15" name="Прямоугольник 6"/>
          <p:cNvSpPr>
            <a:spLocks noChangeArrowheads="1"/>
          </p:cNvSpPr>
          <p:nvPr/>
        </p:nvSpPr>
        <p:spPr bwMode="auto">
          <a:xfrm>
            <a:off x="14717713" y="24377650"/>
            <a:ext cx="5805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(название рисунка)</a:t>
            </a:r>
            <a:endParaRPr lang="ru-RU" altLang="ru-RU" sz="2400"/>
          </a:p>
        </p:txBody>
      </p:sp>
      <p:sp>
        <p:nvSpPr>
          <p:cNvPr id="16" name="Прямоугольник 6"/>
          <p:cNvSpPr>
            <a:spLocks noChangeArrowheads="1"/>
          </p:cNvSpPr>
          <p:nvPr/>
        </p:nvSpPr>
        <p:spPr bwMode="auto">
          <a:xfrm>
            <a:off x="1079500" y="28832175"/>
            <a:ext cx="5805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(название рисунка)</a:t>
            </a:r>
            <a:endParaRPr lang="ru-RU" altLang="ru-RU" sz="2400"/>
          </a:p>
        </p:txBody>
      </p:sp>
      <p:sp>
        <p:nvSpPr>
          <p:cNvPr id="17" name="Прямоугольник 6"/>
          <p:cNvSpPr>
            <a:spLocks noChangeArrowheads="1"/>
          </p:cNvSpPr>
          <p:nvPr/>
        </p:nvSpPr>
        <p:spPr bwMode="auto">
          <a:xfrm>
            <a:off x="7897813" y="28832175"/>
            <a:ext cx="5807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(название рисунка)</a:t>
            </a:r>
            <a:endParaRPr lang="ru-RU" altLang="ru-RU" sz="2400"/>
          </a:p>
        </p:txBody>
      </p:sp>
      <p:sp>
        <p:nvSpPr>
          <p:cNvPr id="18" name="Прямоугольник 6"/>
          <p:cNvSpPr>
            <a:spLocks noChangeArrowheads="1"/>
          </p:cNvSpPr>
          <p:nvPr/>
        </p:nvSpPr>
        <p:spPr bwMode="auto">
          <a:xfrm>
            <a:off x="14724063" y="28878213"/>
            <a:ext cx="5805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(название рисунка)</a:t>
            </a:r>
            <a:endParaRPr lang="ru-RU" altLang="ru-RU" sz="2400"/>
          </a:p>
        </p:txBody>
      </p:sp>
      <p:sp>
        <p:nvSpPr>
          <p:cNvPr id="19" name="Прямоугольник 3"/>
          <p:cNvSpPr>
            <a:spLocks noChangeArrowheads="1"/>
          </p:cNvSpPr>
          <p:nvPr/>
        </p:nvSpPr>
        <p:spPr bwMode="auto">
          <a:xfrm>
            <a:off x="857250" y="21015325"/>
            <a:ext cx="6553200" cy="29527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defTabSz="2982913" eaLnBrk="1" hangingPunct="1"/>
            <a:r>
              <a:rPr lang="ru-RU" altLang="ru-RU" sz="6000">
                <a:latin typeface="Times New Roman" pitchFamily="18" charset="0"/>
                <a:cs typeface="Times New Roman" pitchFamily="18" charset="0"/>
              </a:rPr>
              <a:t>рисунок</a:t>
            </a:r>
            <a:endParaRPr lang="ru-RU" altLang="ru-RU"/>
          </a:p>
        </p:txBody>
      </p:sp>
      <p:sp>
        <p:nvSpPr>
          <p:cNvPr id="20" name="Прямоугольник 28"/>
          <p:cNvSpPr>
            <a:spLocks noChangeArrowheads="1"/>
          </p:cNvSpPr>
          <p:nvPr/>
        </p:nvSpPr>
        <p:spPr bwMode="auto">
          <a:xfrm>
            <a:off x="7727950" y="21015325"/>
            <a:ext cx="6551613" cy="29527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defTabSz="2982913" eaLnBrk="1" hangingPunct="1"/>
            <a:r>
              <a:rPr lang="ru-RU" altLang="ru-RU" sz="5400">
                <a:latin typeface="Times New Roman" pitchFamily="18" charset="0"/>
                <a:cs typeface="Times New Roman" pitchFamily="18" charset="0"/>
              </a:rPr>
              <a:t>рисунок</a:t>
            </a:r>
            <a:endParaRPr lang="ru-RU" altLang="ru-RU" sz="5400"/>
          </a:p>
        </p:txBody>
      </p:sp>
      <p:sp>
        <p:nvSpPr>
          <p:cNvPr id="21" name="Прямоугольник 29"/>
          <p:cNvSpPr>
            <a:spLocks noChangeArrowheads="1"/>
          </p:cNvSpPr>
          <p:nvPr/>
        </p:nvSpPr>
        <p:spPr bwMode="auto">
          <a:xfrm>
            <a:off x="14660563" y="20994688"/>
            <a:ext cx="6553200" cy="29527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defTabSz="2982913" eaLnBrk="1" hangingPunct="1"/>
            <a:r>
              <a:rPr lang="ru-RU" altLang="ru-RU" sz="5400">
                <a:latin typeface="Times New Roman" pitchFamily="18" charset="0"/>
                <a:cs typeface="Times New Roman" pitchFamily="18" charset="0"/>
              </a:rPr>
              <a:t>рисунок</a:t>
            </a:r>
            <a:endParaRPr lang="ru-RU" altLang="ru-RU" sz="5400"/>
          </a:p>
        </p:txBody>
      </p:sp>
      <p:sp>
        <p:nvSpPr>
          <p:cNvPr id="22" name="Прямоугольник 30"/>
          <p:cNvSpPr>
            <a:spLocks noChangeArrowheads="1"/>
          </p:cNvSpPr>
          <p:nvPr/>
        </p:nvSpPr>
        <p:spPr bwMode="auto">
          <a:xfrm>
            <a:off x="857250" y="25284113"/>
            <a:ext cx="6553200" cy="2951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defTabSz="2982913" eaLnBrk="1" hangingPunct="1"/>
            <a:r>
              <a:rPr lang="ru-RU" altLang="ru-RU" sz="5400">
                <a:latin typeface="Times New Roman" pitchFamily="18" charset="0"/>
                <a:cs typeface="Times New Roman" pitchFamily="18" charset="0"/>
              </a:rPr>
              <a:t>рисунок</a:t>
            </a:r>
            <a:endParaRPr lang="ru-RU" altLang="ru-RU" sz="5400"/>
          </a:p>
        </p:txBody>
      </p:sp>
      <p:sp>
        <p:nvSpPr>
          <p:cNvPr id="23" name="Прямоугольник 31"/>
          <p:cNvSpPr>
            <a:spLocks noChangeArrowheads="1"/>
          </p:cNvSpPr>
          <p:nvPr/>
        </p:nvSpPr>
        <p:spPr bwMode="auto">
          <a:xfrm>
            <a:off x="7727950" y="25284113"/>
            <a:ext cx="6551613" cy="2951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defTabSz="2982913" eaLnBrk="1" hangingPunct="1"/>
            <a:r>
              <a:rPr lang="ru-RU" altLang="ru-RU" sz="5400">
                <a:latin typeface="Times New Roman" pitchFamily="18" charset="0"/>
                <a:cs typeface="Times New Roman" pitchFamily="18" charset="0"/>
              </a:rPr>
              <a:t>рисунок</a:t>
            </a:r>
            <a:endParaRPr lang="ru-RU" altLang="ru-RU" sz="5400"/>
          </a:p>
        </p:txBody>
      </p:sp>
      <p:sp>
        <p:nvSpPr>
          <p:cNvPr id="24" name="Прямоугольник 32"/>
          <p:cNvSpPr>
            <a:spLocks noChangeArrowheads="1"/>
          </p:cNvSpPr>
          <p:nvPr/>
        </p:nvSpPr>
        <p:spPr bwMode="auto">
          <a:xfrm>
            <a:off x="14692313" y="25284113"/>
            <a:ext cx="6553200" cy="2951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defTabSz="2982913" eaLnBrk="1" hangingPunct="1"/>
            <a:r>
              <a:rPr lang="ru-RU" altLang="ru-RU" sz="5400">
                <a:latin typeface="Times New Roman" pitchFamily="18" charset="0"/>
                <a:cs typeface="Times New Roman" pitchFamily="18" charset="0"/>
              </a:rPr>
              <a:t>рисунок</a:t>
            </a:r>
            <a:endParaRPr lang="ru-RU" altLang="ru-RU" sz="5400"/>
          </a:p>
        </p:txBody>
      </p:sp>
      <p:sp>
        <p:nvSpPr>
          <p:cNvPr id="25" name="Прямоугольник 2"/>
          <p:cNvSpPr>
            <a:spLocks noChangeArrowheads="1"/>
          </p:cNvSpPr>
          <p:nvPr/>
        </p:nvSpPr>
        <p:spPr bwMode="auto">
          <a:xfrm>
            <a:off x="-22225" y="30064075"/>
            <a:ext cx="21624925" cy="5397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 defTabSz="2982913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982913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982913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982913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982913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82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82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82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82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Контактные данные: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486</Words>
  <Application>Microsoft Office PowerPoint</Application>
  <PresentationFormat>Произвольный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Название доклада. Times New Roman, размер  шрифта 44, полужирный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доклада. Times New Roman, размер  шрифта 44, полужирный</dc:title>
  <dc:creator>Ольга</dc:creator>
  <cp:lastModifiedBy>Ольга</cp:lastModifiedBy>
  <cp:revision>1</cp:revision>
  <dcterms:created xsi:type="dcterms:W3CDTF">2024-04-08T03:19:08Z</dcterms:created>
  <dcterms:modified xsi:type="dcterms:W3CDTF">2024-04-08T04:07:53Z</dcterms:modified>
</cp:coreProperties>
</file>